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7"/>
  </p:notesMasterIdLst>
  <p:sldIdLst>
    <p:sldId id="288" r:id="rId2"/>
    <p:sldId id="273" r:id="rId3"/>
    <p:sldId id="263" r:id="rId4"/>
    <p:sldId id="264" r:id="rId5"/>
    <p:sldId id="265" r:id="rId6"/>
    <p:sldId id="266" r:id="rId7"/>
    <p:sldId id="267" r:id="rId8"/>
    <p:sldId id="289" r:id="rId9"/>
    <p:sldId id="268" r:id="rId10"/>
    <p:sldId id="269" r:id="rId11"/>
    <p:sldId id="270" r:id="rId12"/>
    <p:sldId id="271" r:id="rId13"/>
    <p:sldId id="272" r:id="rId14"/>
    <p:sldId id="274" r:id="rId15"/>
    <p:sldId id="275" r:id="rId16"/>
    <p:sldId id="278" r:id="rId17"/>
    <p:sldId id="276" r:id="rId18"/>
    <p:sldId id="277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57" r:id="rId29"/>
    <p:sldId id="290" r:id="rId30"/>
    <p:sldId id="291" r:id="rId31"/>
    <p:sldId id="292" r:id="rId32"/>
    <p:sldId id="293" r:id="rId33"/>
    <p:sldId id="294" r:id="rId34"/>
    <p:sldId id="295" r:id="rId35"/>
    <p:sldId id="296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F8E85-882E-4CBA-92B3-5D7C1A9876E5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C6D7D-C71F-4725-975E-C17C53AF10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6CAFE-2031-400D-B1A3-66E2A8E152E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090C24-31E5-4896-94BF-27070FF34730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Отряд «ЮНАРМИЯ»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школа № 6 г.Нижнекамск</a:t>
            </a:r>
            <a:endParaRPr lang="ru-RU" dirty="0"/>
          </a:p>
        </p:txBody>
      </p:sp>
      <p:pic>
        <p:nvPicPr>
          <p:cNvPr id="4" name="Содержимое 3" descr="201802031459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556792"/>
            <a:ext cx="6689717" cy="5017288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692696"/>
            <a:ext cx="4160462" cy="2340260"/>
          </a:xfrm>
          <a:prstGeom prst="rect">
            <a:avLst/>
          </a:prstGeom>
        </p:spPr>
      </p:pic>
      <p:pic>
        <p:nvPicPr>
          <p:cNvPr id="4" name="Рисунок 3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356992"/>
            <a:ext cx="4128459" cy="2322257"/>
          </a:xfrm>
          <a:prstGeom prst="rect">
            <a:avLst/>
          </a:prstGeom>
        </p:spPr>
      </p:pic>
      <p:pic>
        <p:nvPicPr>
          <p:cNvPr id="5" name="Рисунок 4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600436"/>
            <a:ext cx="4392488" cy="2470774"/>
          </a:xfrm>
          <a:prstGeom prst="rect">
            <a:avLst/>
          </a:prstGeom>
        </p:spPr>
      </p:pic>
      <p:pic>
        <p:nvPicPr>
          <p:cNvPr id="6" name="Рисунок 5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3356992"/>
            <a:ext cx="4240471" cy="238526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99592" y="5949280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Торжественное мероприятие «Принятие присяги  Юнармейца»</a:t>
            </a:r>
            <a:r>
              <a:rPr lang="tt-RU" dirty="0" smtClean="0"/>
              <a:t>.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милеуша\Desktop\фото лагерь\фото лагерь\19.06\DSC07868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355976" y="3645024"/>
            <a:ext cx="4126862" cy="27441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милеуша\Desktop\фото лагерь\фото лагерь\05.06\DSC07649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95536" y="836712"/>
            <a:ext cx="4125180" cy="27430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милеуша\Desktop\фото лагерь\фото лагерь\14.06.17\DSC07796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860032" y="692696"/>
            <a:ext cx="4006718" cy="2664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301298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22 июня – День памяти и скорби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67544" y="3861048"/>
            <a:ext cx="3542812" cy="26571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6021288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Митинг в честь 87 – ой годовщины войск ВДВ</a:t>
            </a:r>
            <a:endParaRPr lang="ru-RU" sz="2000" b="1" dirty="0"/>
          </a:p>
        </p:txBody>
      </p:sp>
      <p:pic>
        <p:nvPicPr>
          <p:cNvPr id="6" name="Рисунок 5" descr="12767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140968"/>
            <a:ext cx="3816424" cy="2862318"/>
          </a:xfrm>
          <a:prstGeom prst="rect">
            <a:avLst/>
          </a:prstGeom>
        </p:spPr>
      </p:pic>
      <p:pic>
        <p:nvPicPr>
          <p:cNvPr id="8" name="Рисунок 7" descr="12767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188640"/>
            <a:ext cx="3739245" cy="2804434"/>
          </a:xfrm>
          <a:prstGeom prst="rect">
            <a:avLst/>
          </a:prstGeom>
        </p:spPr>
      </p:pic>
      <p:pic>
        <p:nvPicPr>
          <p:cNvPr id="5" name="Рисунок 4" descr="12767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88640"/>
            <a:ext cx="3744415" cy="2808310"/>
          </a:xfrm>
          <a:prstGeom prst="rect">
            <a:avLst/>
          </a:prstGeom>
        </p:spPr>
      </p:pic>
      <p:pic>
        <p:nvPicPr>
          <p:cNvPr id="7" name="Рисунок 6" descr="127679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3" y="3140968"/>
            <a:ext cx="3744413" cy="28083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04301" y="6165304"/>
            <a:ext cx="204870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День ВДВ - 2018</a:t>
            </a:r>
            <a:endParaRPr lang="ru-RU" sz="2000" b="1" cap="none" spc="0" dirty="0">
              <a:ln w="1905"/>
              <a:solidFill>
                <a:schemeClr val="bg2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Рисунок 2" descr="IMG_8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3923928" cy="2942946"/>
          </a:xfrm>
          <a:prstGeom prst="rect">
            <a:avLst/>
          </a:prstGeom>
        </p:spPr>
      </p:pic>
      <p:pic>
        <p:nvPicPr>
          <p:cNvPr id="4" name="Рисунок 3" descr="IMG_81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353814"/>
            <a:ext cx="4186098" cy="2787154"/>
          </a:xfrm>
          <a:prstGeom prst="rect">
            <a:avLst/>
          </a:prstGeom>
        </p:spPr>
      </p:pic>
      <p:pic>
        <p:nvPicPr>
          <p:cNvPr id="8" name="Рисунок 7" descr="IMG_8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378150"/>
            <a:ext cx="3923928" cy="2612598"/>
          </a:xfrm>
          <a:prstGeom prst="rect">
            <a:avLst/>
          </a:prstGeom>
        </p:spPr>
      </p:pic>
      <p:pic>
        <p:nvPicPr>
          <p:cNvPr id="9" name="Рисунок 8" descr="IMG_81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284984"/>
            <a:ext cx="3744416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8536" y="6021288"/>
            <a:ext cx="609218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Защита исследовательских работ в рамках</a:t>
            </a:r>
          </a:p>
          <a:p>
            <a:pPr algn="ctr"/>
            <a:r>
              <a:rPr lang="ru-RU" b="1" cap="none" spc="0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конкурса «Равнения на героев труда. Почетные граждане»</a:t>
            </a:r>
            <a:endParaRPr lang="ru-RU" b="1" cap="none" spc="0" dirty="0">
              <a:ln w="1905"/>
              <a:solidFill>
                <a:schemeClr val="bg2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IMG_8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116632"/>
            <a:ext cx="3923928" cy="2942946"/>
          </a:xfrm>
          <a:prstGeom prst="rect">
            <a:avLst/>
          </a:prstGeom>
        </p:spPr>
      </p:pic>
      <p:pic>
        <p:nvPicPr>
          <p:cNvPr id="5" name="Рисунок 4" descr="IMG_81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140968"/>
            <a:ext cx="3923928" cy="2942946"/>
          </a:xfrm>
          <a:prstGeom prst="rect">
            <a:avLst/>
          </a:prstGeom>
        </p:spPr>
      </p:pic>
      <p:pic>
        <p:nvPicPr>
          <p:cNvPr id="6" name="Рисунок 5" descr="IMG_8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16632"/>
            <a:ext cx="3923928" cy="2942946"/>
          </a:xfrm>
          <a:prstGeom prst="rect">
            <a:avLst/>
          </a:prstGeom>
        </p:spPr>
      </p:pic>
      <p:pic>
        <p:nvPicPr>
          <p:cNvPr id="3" name="Рисунок 2" descr="IMG_81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3140968"/>
            <a:ext cx="3923928" cy="29429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4999" y="6237312"/>
            <a:ext cx="876092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Награждении победителей конкурса «Равнение на героев труда. Почетные граждане»</a:t>
            </a:r>
            <a:endParaRPr lang="ru-RU" b="1" cap="none" spc="0" dirty="0">
              <a:ln w="1905"/>
              <a:solidFill>
                <a:schemeClr val="bg2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IMG_8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55191"/>
            <a:ext cx="4176464" cy="2783221"/>
          </a:xfrm>
          <a:prstGeom prst="rect">
            <a:avLst/>
          </a:prstGeom>
        </p:spPr>
      </p:pic>
      <p:pic>
        <p:nvPicPr>
          <p:cNvPr id="5" name="Рисунок 4" descr="IMG_81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88640"/>
            <a:ext cx="4032448" cy="1961520"/>
          </a:xfrm>
          <a:prstGeom prst="rect">
            <a:avLst/>
          </a:prstGeom>
        </p:spPr>
      </p:pic>
      <p:pic>
        <p:nvPicPr>
          <p:cNvPr id="6" name="Рисунок 5" descr="IMG_8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2276872"/>
            <a:ext cx="4292941" cy="2088232"/>
          </a:xfrm>
          <a:prstGeom prst="rect">
            <a:avLst/>
          </a:prstGeom>
        </p:spPr>
      </p:pic>
      <p:pic>
        <p:nvPicPr>
          <p:cNvPr id="7" name="Рисунок 6" descr="IMG_81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4" y="3284984"/>
            <a:ext cx="3936437" cy="2952327"/>
          </a:xfrm>
          <a:prstGeom prst="rect">
            <a:avLst/>
          </a:prstGeom>
        </p:spPr>
      </p:pic>
      <p:pic>
        <p:nvPicPr>
          <p:cNvPr id="8" name="Рисунок 7" descr="IMG_814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8024" y="4149080"/>
            <a:ext cx="1517523" cy="2088232"/>
          </a:xfrm>
          <a:prstGeom prst="rect">
            <a:avLst/>
          </a:prstGeom>
        </p:spPr>
      </p:pic>
      <p:pic>
        <p:nvPicPr>
          <p:cNvPr id="9" name="Рисунок 8" descr="IMG_814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88224" y="4149081"/>
            <a:ext cx="1517523" cy="20882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4609" y="6237312"/>
            <a:ext cx="292163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День пожилого человека</a:t>
            </a:r>
            <a:endParaRPr lang="ru-RU" sz="2000" b="1" cap="none" spc="0" dirty="0">
              <a:ln w="1905"/>
              <a:solidFill>
                <a:schemeClr val="bg2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Рисунок 2" descr="IMG_8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188640"/>
            <a:ext cx="3923928" cy="2942946"/>
          </a:xfrm>
          <a:prstGeom prst="rect">
            <a:avLst/>
          </a:prstGeom>
        </p:spPr>
      </p:pic>
      <p:pic>
        <p:nvPicPr>
          <p:cNvPr id="4" name="Рисунок 3" descr="IMG_81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88640"/>
            <a:ext cx="3923928" cy="2942946"/>
          </a:xfrm>
          <a:prstGeom prst="rect">
            <a:avLst/>
          </a:prstGeom>
        </p:spPr>
      </p:pic>
      <p:pic>
        <p:nvPicPr>
          <p:cNvPr id="5" name="Рисунок 4" descr="IMG_8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3356992"/>
            <a:ext cx="3923928" cy="2942946"/>
          </a:xfrm>
          <a:prstGeom prst="rect">
            <a:avLst/>
          </a:prstGeom>
        </p:spPr>
      </p:pic>
      <p:pic>
        <p:nvPicPr>
          <p:cNvPr id="6" name="Рисунок 5" descr="IMG_81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3284984"/>
            <a:ext cx="3923928" cy="2942946"/>
          </a:xfrm>
          <a:prstGeom prst="rect">
            <a:avLst/>
          </a:prstGeom>
        </p:spPr>
      </p:pic>
      <p:pic>
        <p:nvPicPr>
          <p:cNvPr id="7" name="Рисунок 6" descr="IMG_814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1840" y="1340768"/>
            <a:ext cx="2207209" cy="2942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6614" y="6309320"/>
            <a:ext cx="507081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Фестиваль ГТО среди юнармейских отрядов</a:t>
            </a:r>
            <a:endParaRPr lang="ru-RU" sz="2000" b="1" cap="none" spc="0" dirty="0">
              <a:ln w="1905"/>
              <a:solidFill>
                <a:schemeClr val="bg2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Рисунок 8" descr="IMG_8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212976"/>
            <a:ext cx="4032448" cy="3024336"/>
          </a:xfrm>
          <a:prstGeom prst="rect">
            <a:avLst/>
          </a:prstGeom>
        </p:spPr>
      </p:pic>
      <p:pic>
        <p:nvPicPr>
          <p:cNvPr id="10" name="Рисунок 9" descr="IMG_81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88640"/>
            <a:ext cx="8208912" cy="2918010"/>
          </a:xfrm>
          <a:prstGeom prst="rect">
            <a:avLst/>
          </a:prstGeom>
        </p:spPr>
      </p:pic>
      <p:pic>
        <p:nvPicPr>
          <p:cNvPr id="8" name="Рисунок 7" descr="IMG_8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3212976"/>
            <a:ext cx="3888432" cy="29163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780928"/>
            <a:ext cx="4080453" cy="3060340"/>
          </a:xfrm>
          <a:prstGeom prst="rect">
            <a:avLst/>
          </a:prstGeom>
        </p:spPr>
      </p:pic>
      <p:pic>
        <p:nvPicPr>
          <p:cNvPr id="5" name="Рисунок 4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60648"/>
            <a:ext cx="4176464" cy="234926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99592" y="6021288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Единый час духовности. Акция «Голубь мира»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Рисунок 5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332656"/>
            <a:ext cx="3744416" cy="2808312"/>
          </a:xfrm>
          <a:prstGeom prst="rect">
            <a:avLst/>
          </a:prstGeom>
        </p:spPr>
      </p:pic>
      <p:pic>
        <p:nvPicPr>
          <p:cNvPr id="8" name="Рисунок 7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2" y="3284984"/>
            <a:ext cx="4368485" cy="245727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165304"/>
            <a:ext cx="8686800" cy="26213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День пожилого человека -2017</a:t>
            </a:r>
            <a:endParaRPr lang="ru-RU" sz="2800" dirty="0"/>
          </a:p>
        </p:txBody>
      </p:sp>
      <p:pic>
        <p:nvPicPr>
          <p:cNvPr id="8194" name="Picture 2" descr="C:\Users\МОУ СОШ №6\Desktop\неделя добра 2017\20170928_133602-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188640"/>
            <a:ext cx="3813185" cy="2859889"/>
          </a:xfrm>
          <a:prstGeom prst="rect">
            <a:avLst/>
          </a:prstGeom>
          <a:noFill/>
        </p:spPr>
      </p:pic>
      <p:pic>
        <p:nvPicPr>
          <p:cNvPr id="8196" name="Picture 4" descr="C:\Users\МОУ СОШ №6\Desktop\неделя добра 2017\20170928_130009-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3149588"/>
            <a:ext cx="3960440" cy="2970330"/>
          </a:xfrm>
          <a:prstGeom prst="rect">
            <a:avLst/>
          </a:prstGeom>
          <a:noFill/>
        </p:spPr>
      </p:pic>
      <p:pic>
        <p:nvPicPr>
          <p:cNvPr id="8195" name="Picture 3" descr="C:\Users\МОУ СОШ №6\Desktop\неделя добра 2017\20170928_131716-2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572000" y="188640"/>
            <a:ext cx="3744416" cy="2808312"/>
          </a:xfrm>
          <a:prstGeom prst="rect">
            <a:avLst/>
          </a:prstGeom>
          <a:noFill/>
        </p:spPr>
      </p:pic>
      <p:pic>
        <p:nvPicPr>
          <p:cNvPr id="6" name="Picture 3" descr="C:\Users\МОУ СОШ №6\Desktop\неделя добра 2017\20170928_131716-2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572000" y="3140968"/>
            <a:ext cx="3744416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27584" y="6093296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Экскурсия в г.Болгар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Рисунок 2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140968"/>
            <a:ext cx="3528392" cy="2646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188640"/>
            <a:ext cx="4176464" cy="3132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60648"/>
            <a:ext cx="4248472" cy="2824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1960" y="2780928"/>
            <a:ext cx="4752528" cy="3168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9512" y="5805264"/>
            <a:ext cx="8460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b="1" dirty="0" smtClean="0">
                <a:solidFill>
                  <a:schemeClr val="bg2">
                    <a:lumMod val="10000"/>
                  </a:schemeClr>
                </a:solidFill>
              </a:rPr>
              <a:t>Встреча  с представителем  Военной академии воздушно-космической обороны  имени Маршала Советского Союза Г.К. Жукова , кандидатом технических наук, подполковиком А.А. Ухановым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" name="Рисунок 2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6048672" cy="3402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3140968"/>
            <a:ext cx="4736528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188640"/>
            <a:ext cx="4392821" cy="604486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39552" y="6211669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b="1" dirty="0" smtClean="0">
                <a:solidFill>
                  <a:schemeClr val="bg2">
                    <a:lumMod val="10000"/>
                  </a:schemeClr>
                </a:solidFill>
              </a:rPr>
              <a:t>Муниципальный этап Всероссийского конкурса “Растим патриотов России. Живем и помним”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3885648" cy="2914236"/>
          </a:xfrm>
          <a:prstGeom prst="rect">
            <a:avLst/>
          </a:prstGeom>
        </p:spPr>
      </p:pic>
      <p:pic>
        <p:nvPicPr>
          <p:cNvPr id="5" name="Рисунок 4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56054" y="3645024"/>
            <a:ext cx="4133049" cy="232453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95536" y="6211669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b="1" dirty="0" smtClean="0">
                <a:solidFill>
                  <a:schemeClr val="bg2">
                    <a:lumMod val="10000"/>
                  </a:schemeClr>
                </a:solidFill>
              </a:rPr>
              <a:t>Всероссийская социальня благотворительная акция Дети России- Детям Сирии”. 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2" name="Рисунок 11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764704"/>
            <a:ext cx="4384644" cy="2468555"/>
          </a:xfrm>
          <a:prstGeom prst="rect">
            <a:avLst/>
          </a:prstGeom>
        </p:spPr>
      </p:pic>
      <p:pic>
        <p:nvPicPr>
          <p:cNvPr id="13" name="Рисунок 12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5330" y="3573016"/>
            <a:ext cx="4257476" cy="239654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692696"/>
            <a:ext cx="2930725" cy="5328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67544" y="594928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Муниципальный конкурс чтецов «Солдатами не рождаются»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7" name="Рисунок 6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60648"/>
            <a:ext cx="3029679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692696"/>
            <a:ext cx="3216356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95536" y="6211669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Митинг, посвященный Дню неизвестного солдата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7" name="Рисунок 6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4896699" cy="3672524"/>
          </a:xfrm>
          <a:prstGeom prst="rect">
            <a:avLst/>
          </a:prstGeom>
        </p:spPr>
      </p:pic>
      <p:pic>
        <p:nvPicPr>
          <p:cNvPr id="10" name="Рисунок 9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2492896"/>
            <a:ext cx="4896699" cy="36725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6729" y="3429000"/>
            <a:ext cx="4923469" cy="2448271"/>
          </a:xfrm>
          <a:prstGeom prst="rect">
            <a:avLst/>
          </a:prstGeom>
        </p:spPr>
      </p:pic>
      <p:pic>
        <p:nvPicPr>
          <p:cNvPr id="5" name="Рисунок 4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88640"/>
            <a:ext cx="4103654" cy="273630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95536" y="6021288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Военно-патриотический лагерь «</a:t>
            </a: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</a:rPr>
              <a:t>Юноармеец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»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2" name="Рисунок 11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88640"/>
            <a:ext cx="3672408" cy="2448751"/>
          </a:xfrm>
          <a:prstGeom prst="rect">
            <a:avLst/>
          </a:prstGeom>
        </p:spPr>
      </p:pic>
      <p:pic>
        <p:nvPicPr>
          <p:cNvPr id="7" name="Рисунок 6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3284984"/>
            <a:ext cx="3456384" cy="2592288"/>
          </a:xfrm>
          <a:prstGeom prst="rect">
            <a:avLst/>
          </a:prstGeom>
        </p:spPr>
      </p:pic>
      <p:pic>
        <p:nvPicPr>
          <p:cNvPr id="13" name="Рисунок 12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14046" y="1268760"/>
            <a:ext cx="2050486" cy="2819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67544" y="594928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Смотр-конкурс строя и песни среди юнармейских отрядов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7" name="Рисунок 6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068960"/>
            <a:ext cx="3888432" cy="2916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52636"/>
            <a:ext cx="3744416" cy="2808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2996952"/>
            <a:ext cx="3973496" cy="2980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Первый звонок подают Колесникова Венера и Сахибгареев Тиму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4" y="0"/>
            <a:ext cx="3960440" cy="297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95536" y="6165304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/>
              <a:t>Игра-квест</a:t>
            </a:r>
            <a:r>
              <a:rPr lang="ru-RU" b="1" dirty="0" smtClean="0"/>
              <a:t> зонального фестиваля «Готов к победам!»</a:t>
            </a:r>
            <a:endParaRPr lang="ru-RU" b="1" dirty="0"/>
          </a:p>
        </p:txBody>
      </p:sp>
      <p:pic>
        <p:nvPicPr>
          <p:cNvPr id="8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716016" y="332656"/>
            <a:ext cx="4181255" cy="5753737"/>
          </a:xfrm>
          <a:prstGeom prst="rect">
            <a:avLst/>
          </a:prstGeom>
          <a:noFill/>
        </p:spPr>
      </p:pic>
      <p:pic>
        <p:nvPicPr>
          <p:cNvPr id="4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3569" y="3212976"/>
            <a:ext cx="4032448" cy="3024336"/>
          </a:xfrm>
          <a:prstGeom prst="rect">
            <a:avLst/>
          </a:prstGeom>
          <a:noFill/>
        </p:spPr>
      </p:pic>
      <p:pic>
        <p:nvPicPr>
          <p:cNvPr id="5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83568" y="260648"/>
            <a:ext cx="3888432" cy="29163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39552" y="6165304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Митинг в честь вывода Советских войск из Афганистана</a:t>
            </a:r>
            <a:endParaRPr lang="ru-RU" b="1" dirty="0"/>
          </a:p>
        </p:txBody>
      </p:sp>
      <p:pic>
        <p:nvPicPr>
          <p:cNvPr id="8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116632"/>
            <a:ext cx="4104456" cy="3078342"/>
          </a:xfrm>
          <a:prstGeom prst="rect">
            <a:avLst/>
          </a:prstGeom>
          <a:noFill/>
        </p:spPr>
      </p:pic>
      <p:pic>
        <p:nvPicPr>
          <p:cNvPr id="4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51520" y="3302986"/>
            <a:ext cx="3888432" cy="2916324"/>
          </a:xfrm>
          <a:prstGeom prst="rect">
            <a:avLst/>
          </a:prstGeom>
          <a:noFill/>
        </p:spPr>
      </p:pic>
      <p:pic>
        <p:nvPicPr>
          <p:cNvPr id="5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283968" y="116632"/>
            <a:ext cx="4662450" cy="3096344"/>
          </a:xfrm>
          <a:prstGeom prst="rect">
            <a:avLst/>
          </a:prstGeom>
          <a:noFill/>
        </p:spPr>
      </p:pic>
      <p:pic>
        <p:nvPicPr>
          <p:cNvPr id="6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355976" y="3284984"/>
            <a:ext cx="4392488" cy="2917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95536" y="6165304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Финал муниципального  смотра-конкурса строя и песни </a:t>
            </a:r>
            <a:endParaRPr lang="ru-RU" b="1" dirty="0"/>
          </a:p>
        </p:txBody>
      </p:sp>
      <p:pic>
        <p:nvPicPr>
          <p:cNvPr id="8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83568" y="3212976"/>
            <a:ext cx="3888432" cy="2916324"/>
          </a:xfrm>
          <a:prstGeom prst="rect">
            <a:avLst/>
          </a:prstGeom>
          <a:noFill/>
        </p:spPr>
      </p:pic>
      <p:pic>
        <p:nvPicPr>
          <p:cNvPr id="4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5400000">
            <a:off x="4139952" y="1124744"/>
            <a:ext cx="5184576" cy="3888432"/>
          </a:xfrm>
          <a:prstGeom prst="rect">
            <a:avLst/>
          </a:prstGeom>
          <a:noFill/>
        </p:spPr>
      </p:pic>
      <p:pic>
        <p:nvPicPr>
          <p:cNvPr id="5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83568" y="260648"/>
            <a:ext cx="3888432" cy="29163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67544" y="594928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Всероссийский конкурс творческих работ «Святое дело- Родине служить» </a:t>
            </a:r>
            <a:endParaRPr lang="ru-RU" b="1" dirty="0"/>
          </a:p>
        </p:txBody>
      </p:sp>
      <p:pic>
        <p:nvPicPr>
          <p:cNvPr id="6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23528" y="1556792"/>
            <a:ext cx="4115635" cy="3086726"/>
          </a:xfrm>
          <a:prstGeom prst="rect">
            <a:avLst/>
          </a:prstGeom>
          <a:noFill/>
        </p:spPr>
      </p:pic>
      <p:pic>
        <p:nvPicPr>
          <p:cNvPr id="8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44008" y="188640"/>
            <a:ext cx="4104456" cy="5804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95536" y="6237312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Муниципальное мероприятие «День защитника Отечества»</a:t>
            </a:r>
            <a:endParaRPr lang="ru-RU" b="1" dirty="0"/>
          </a:p>
        </p:txBody>
      </p:sp>
      <p:pic>
        <p:nvPicPr>
          <p:cNvPr id="6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788024" y="404664"/>
            <a:ext cx="3616769" cy="2712577"/>
          </a:xfrm>
          <a:prstGeom prst="rect">
            <a:avLst/>
          </a:prstGeom>
          <a:noFill/>
        </p:spPr>
      </p:pic>
      <p:pic>
        <p:nvPicPr>
          <p:cNvPr id="8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5400000">
            <a:off x="431540" y="728700"/>
            <a:ext cx="3744416" cy="2808312"/>
          </a:xfrm>
          <a:prstGeom prst="rect">
            <a:avLst/>
          </a:prstGeom>
          <a:noFill/>
        </p:spPr>
      </p:pic>
      <p:pic>
        <p:nvPicPr>
          <p:cNvPr id="5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899592" y="3573016"/>
            <a:ext cx="3616769" cy="2712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860032" y="3356992"/>
            <a:ext cx="3616768" cy="2712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27584" y="6457890"/>
            <a:ext cx="7884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Олимпиада юнармейских отрядов</a:t>
            </a:r>
          </a:p>
        </p:txBody>
      </p:sp>
      <p:pic>
        <p:nvPicPr>
          <p:cNvPr id="4" name="Picture 2" descr="C:\Users\Ирина\Pictures\Фото\фото 2017-2018\НОВОЕ\Конкурс Творческая панорама2018\IMG-20180326-WA0028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652120" y="332656"/>
            <a:ext cx="3260534" cy="4896544"/>
          </a:xfrm>
          <a:prstGeom prst="rect">
            <a:avLst/>
          </a:prstGeom>
          <a:noFill/>
        </p:spPr>
      </p:pic>
      <p:pic>
        <p:nvPicPr>
          <p:cNvPr id="5" name="Picture 2" descr="C:\Users\Ирина\Pictures\Фото\фото 2017-2018\НОВОЕ\Конкурс Творческая панорама2018\IMG-20180326-WA0028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7544" y="188640"/>
            <a:ext cx="4752528" cy="3167114"/>
          </a:xfrm>
          <a:prstGeom prst="rect">
            <a:avLst/>
          </a:prstGeom>
          <a:noFill/>
        </p:spPr>
      </p:pic>
      <p:pic>
        <p:nvPicPr>
          <p:cNvPr id="7" name="Picture 2" descr="C:\Users\Ирина\Pictures\Фото\фото 2017-2018\НОВОЕ\Конкурс Творческая панорама2018\IMG-20180326-WA0028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83568" y="3501008"/>
            <a:ext cx="4348121" cy="30468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059832" y="1052736"/>
            <a:ext cx="4069144" cy="3051858"/>
          </a:xfrm>
          <a:prstGeom prst="rect">
            <a:avLst/>
          </a:prstGeom>
          <a:noFill/>
        </p:spPr>
      </p:pic>
      <p:pic>
        <p:nvPicPr>
          <p:cNvPr id="11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9552" y="0"/>
            <a:ext cx="3797754" cy="2845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51520" y="2492896"/>
            <a:ext cx="3244130" cy="2433097"/>
          </a:xfrm>
          <a:prstGeom prst="rect">
            <a:avLst/>
          </a:prstGeom>
          <a:noFill/>
        </p:spPr>
      </p:pic>
      <p:pic>
        <p:nvPicPr>
          <p:cNvPr id="9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580112" y="3717032"/>
            <a:ext cx="3360373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816159" y="260648"/>
            <a:ext cx="3327841" cy="2495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2627784" y="4149080"/>
            <a:ext cx="2956097" cy="2217073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2123728" y="6309320"/>
            <a:ext cx="4538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b="1" dirty="0" smtClean="0"/>
              <a:t>Праздничный концерт «День Победы 2018»</a:t>
            </a:r>
            <a:endParaRPr lang="ru-RU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95536" y="3212976"/>
            <a:ext cx="4069144" cy="3051858"/>
          </a:xfrm>
          <a:prstGeom prst="rect">
            <a:avLst/>
          </a:prstGeom>
          <a:noFill/>
        </p:spPr>
      </p:pic>
      <p:pic>
        <p:nvPicPr>
          <p:cNvPr id="11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5536" y="0"/>
            <a:ext cx="4091946" cy="3068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683568" y="6309320"/>
            <a:ext cx="7884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000" b="1" dirty="0" smtClean="0"/>
              <a:t>Акция «Георгиевская лента»</a:t>
            </a:r>
            <a:endParaRPr lang="ru-RU" sz="2000" b="1" dirty="0"/>
          </a:p>
        </p:txBody>
      </p:sp>
      <p:pic>
        <p:nvPicPr>
          <p:cNvPr id="9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572001" y="3248980"/>
            <a:ext cx="4176464" cy="3132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C:\Users\Ирина\Desktop\конкурсы 2017-2018\Конкурс Сохраним  лесную  красавицу\Лесная красавица\IMG_5601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644008" y="260647"/>
            <a:ext cx="3888432" cy="2916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2250" y="6237312"/>
            <a:ext cx="736637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Экскурсия в городской архив в рамках проекта «Юный архивист»</a:t>
            </a:r>
            <a:endParaRPr lang="ru-RU" sz="2000" b="1" cap="none" spc="0" dirty="0">
              <a:ln w="1905"/>
              <a:solidFill>
                <a:schemeClr val="bg2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Рисунок 2" descr="IMG_8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188640"/>
            <a:ext cx="1655407" cy="2942946"/>
          </a:xfrm>
          <a:prstGeom prst="rect">
            <a:avLst/>
          </a:prstGeom>
        </p:spPr>
      </p:pic>
      <p:pic>
        <p:nvPicPr>
          <p:cNvPr id="6" name="Рисунок 5" descr="IMG_81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260648"/>
            <a:ext cx="1822702" cy="3240360"/>
          </a:xfrm>
          <a:prstGeom prst="rect">
            <a:avLst/>
          </a:prstGeom>
        </p:spPr>
      </p:pic>
      <p:pic>
        <p:nvPicPr>
          <p:cNvPr id="4" name="Рисунок 3" descr="IMG_8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2636912"/>
            <a:ext cx="6192688" cy="3483386"/>
          </a:xfrm>
          <a:prstGeom prst="rect">
            <a:avLst/>
          </a:prstGeom>
        </p:spPr>
      </p:pic>
      <p:pic>
        <p:nvPicPr>
          <p:cNvPr id="5" name="Рисунок 4" descr="IMG_81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2200" y="260648"/>
            <a:ext cx="1655407" cy="294294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199" y="6309320"/>
            <a:ext cx="847764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Выступление </a:t>
            </a:r>
            <a:r>
              <a:rPr lang="ru-RU" b="1" dirty="0" err="1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страйбольных</a:t>
            </a:r>
            <a:r>
              <a:rPr lang="ru-RU" b="1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команд "A.R.E.S." и "Дикая стая" перед юнармейцами</a:t>
            </a:r>
            <a:r>
              <a:rPr lang="ru-RU" sz="2000" b="1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endParaRPr lang="ru-RU" sz="2000" b="1" cap="none" spc="0" dirty="0">
              <a:ln w="1905"/>
              <a:solidFill>
                <a:schemeClr val="bg2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Рисунок 8" descr="IMG_8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4032448" cy="2688823"/>
          </a:xfrm>
          <a:prstGeom prst="rect">
            <a:avLst/>
          </a:prstGeom>
        </p:spPr>
      </p:pic>
      <p:pic>
        <p:nvPicPr>
          <p:cNvPr id="10" name="Рисунок 9" descr="IMG_81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16632"/>
            <a:ext cx="4304152" cy="2869995"/>
          </a:xfrm>
          <a:prstGeom prst="rect">
            <a:avLst/>
          </a:prstGeom>
        </p:spPr>
      </p:pic>
      <p:pic>
        <p:nvPicPr>
          <p:cNvPr id="8" name="Рисунок 7" descr="IMG_8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2780928"/>
            <a:ext cx="7488832" cy="3545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5938" y="6309320"/>
            <a:ext cx="777219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Выступление поискового отряда «Нефтехимик» перед юнармейцами</a:t>
            </a:r>
            <a:endParaRPr lang="ru-RU" sz="2000" b="1" cap="none" spc="0" dirty="0">
              <a:ln w="1905"/>
              <a:solidFill>
                <a:schemeClr val="bg2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Рисунок 8" descr="IMG_8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356992"/>
            <a:ext cx="4248472" cy="2832867"/>
          </a:xfrm>
          <a:prstGeom prst="rect">
            <a:avLst/>
          </a:prstGeom>
        </p:spPr>
      </p:pic>
      <p:pic>
        <p:nvPicPr>
          <p:cNvPr id="10" name="Рисунок 9" descr="IMG_81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429000"/>
            <a:ext cx="4392488" cy="2680105"/>
          </a:xfrm>
          <a:prstGeom prst="rect">
            <a:avLst/>
          </a:prstGeom>
        </p:spPr>
      </p:pic>
      <p:pic>
        <p:nvPicPr>
          <p:cNvPr id="8" name="Рисунок 7" descr="IMG_8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332656"/>
            <a:ext cx="4249595" cy="2664296"/>
          </a:xfrm>
          <a:prstGeom prst="rect">
            <a:avLst/>
          </a:prstGeom>
        </p:spPr>
      </p:pic>
      <p:pic>
        <p:nvPicPr>
          <p:cNvPr id="6" name="Рисунок 5" descr="IMG_81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188640"/>
            <a:ext cx="4359780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5610" y="6309320"/>
            <a:ext cx="455284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Практические занятия с юнармейцами</a:t>
            </a:r>
            <a:endParaRPr lang="ru-RU" sz="2000" b="1" cap="none" spc="0" dirty="0">
              <a:ln w="1905"/>
              <a:solidFill>
                <a:schemeClr val="bg2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Рисунок 8" descr="IMG_8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3501008"/>
            <a:ext cx="4104328" cy="2736753"/>
          </a:xfrm>
          <a:prstGeom prst="rect">
            <a:avLst/>
          </a:prstGeom>
        </p:spPr>
      </p:pic>
      <p:pic>
        <p:nvPicPr>
          <p:cNvPr id="8" name="Рисунок 7" descr="IMG_81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260648"/>
            <a:ext cx="4211645" cy="2808312"/>
          </a:xfrm>
          <a:prstGeom prst="rect">
            <a:avLst/>
          </a:prstGeom>
        </p:spPr>
      </p:pic>
      <p:pic>
        <p:nvPicPr>
          <p:cNvPr id="7" name="Рисунок 6" descr="IMG_8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260648"/>
            <a:ext cx="4211645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81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3573016"/>
            <a:ext cx="4104327" cy="2736753"/>
          </a:xfrm>
          <a:prstGeom prst="rect">
            <a:avLst/>
          </a:prstGeom>
        </p:spPr>
      </p:pic>
      <p:pic>
        <p:nvPicPr>
          <p:cNvPr id="11" name="Рисунок 10" descr="IMG_814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7744" y="2348879"/>
            <a:ext cx="2975190" cy="1983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27553" y="6309320"/>
            <a:ext cx="540898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Торжественное закрытие юнармейской смены</a:t>
            </a:r>
            <a:endParaRPr lang="ru-RU" sz="2000" b="1" cap="none" spc="0" dirty="0">
              <a:ln w="1905"/>
              <a:solidFill>
                <a:schemeClr val="bg2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Рисунок 8" descr="IMG_8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3501008"/>
            <a:ext cx="2052564" cy="2736753"/>
          </a:xfrm>
          <a:prstGeom prst="rect">
            <a:avLst/>
          </a:prstGeom>
        </p:spPr>
      </p:pic>
      <p:pic>
        <p:nvPicPr>
          <p:cNvPr id="8" name="Рисунок 7" descr="IMG_81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9630" y="260648"/>
            <a:ext cx="3744416" cy="2808312"/>
          </a:xfrm>
          <a:prstGeom prst="rect">
            <a:avLst/>
          </a:prstGeom>
        </p:spPr>
      </p:pic>
      <p:pic>
        <p:nvPicPr>
          <p:cNvPr id="7" name="Рисунок 6" descr="IMG_8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142" y="260648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81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1189" y="3573016"/>
            <a:ext cx="3649004" cy="2736753"/>
          </a:xfrm>
          <a:prstGeom prst="rect">
            <a:avLst/>
          </a:prstGeom>
        </p:spPr>
      </p:pic>
      <p:pic>
        <p:nvPicPr>
          <p:cNvPr id="11" name="Рисунок 10" descr="IMG_814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32774" y="2348879"/>
            <a:ext cx="2645129" cy="1983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814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32240" y="3501008"/>
            <a:ext cx="2052564" cy="273675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7756" y="6309320"/>
            <a:ext cx="367716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 smtClean="0"/>
              <a:t> Митинг «День морской пехоты»</a:t>
            </a:r>
            <a:endParaRPr lang="ru-RU" sz="2000" b="1" cap="none" spc="0" dirty="0">
              <a:ln w="1905"/>
              <a:solidFill>
                <a:schemeClr val="bg2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Рисунок 8" descr="IMG_8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04664"/>
            <a:ext cx="4480498" cy="2520280"/>
          </a:xfrm>
          <a:prstGeom prst="rect">
            <a:avLst/>
          </a:prstGeom>
        </p:spPr>
      </p:pic>
      <p:pic>
        <p:nvPicPr>
          <p:cNvPr id="10" name="Рисунок 9" descr="IMG_81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356992"/>
            <a:ext cx="4834135" cy="2719201"/>
          </a:xfrm>
          <a:prstGeom prst="rect">
            <a:avLst/>
          </a:prstGeom>
        </p:spPr>
      </p:pic>
      <p:pic>
        <p:nvPicPr>
          <p:cNvPr id="8" name="Рисунок 7" descr="IMG_8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1981" y="404664"/>
            <a:ext cx="4480499" cy="2520280"/>
          </a:xfrm>
          <a:prstGeom prst="rect">
            <a:avLst/>
          </a:prstGeom>
        </p:spPr>
      </p:pic>
      <p:pic>
        <p:nvPicPr>
          <p:cNvPr id="7" name="Рисунок 6" descr="IMG_81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0072" y="3284984"/>
            <a:ext cx="3816424" cy="2862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3848" y="6309320"/>
            <a:ext cx="327281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Слет юнармейских отрядов </a:t>
            </a:r>
            <a:endParaRPr lang="ru-RU" sz="2000" b="1" cap="none" spc="0" dirty="0">
              <a:ln w="1905"/>
              <a:solidFill>
                <a:schemeClr val="bg2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Рисунок 6" descr="IMG_8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836712"/>
            <a:ext cx="3942438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81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2996952"/>
            <a:ext cx="4464496" cy="3348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_8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188640"/>
            <a:ext cx="4392488" cy="3294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</TotalTime>
  <Words>263</Words>
  <Application>Microsoft Office PowerPoint</Application>
  <PresentationFormat>Экран (4:3)</PresentationFormat>
  <Paragraphs>37</Paragraphs>
  <Slides>35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Тема3</vt:lpstr>
      <vt:lpstr>Отряд «ЮНАРМИЯ» школа № 6 г.Нижнекамск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День пожилого человека -2017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Отряд «ЮНАРМИЯ» школа № 6 г.Нижнекамск</dc:title>
  <dc:creator>Лукманова Зарина</dc:creator>
  <cp:lastModifiedBy>Ирина</cp:lastModifiedBy>
  <cp:revision>11</cp:revision>
  <dcterms:created xsi:type="dcterms:W3CDTF">2018-11-12T05:52:28Z</dcterms:created>
  <dcterms:modified xsi:type="dcterms:W3CDTF">2018-12-13T11:45:02Z</dcterms:modified>
</cp:coreProperties>
</file>